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8/28/2019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0101046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V-Neck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</a:t>
                      </a:r>
                      <a:r>
                        <a:rPr lang="en-US" sz="1100" b="1" i="0" u="none" strike="noStrike" kern="1200" cap="none" spc="0" baseline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wrists below belt</a:t>
                      </a:r>
                      <a:endParaRPr lang="en-US" sz="1100" b="1" i="0" u="none" strike="noStrike" kern="1200" cap="none" spc="0" baseline="0" dirty="0">
                        <a:solidFill>
                          <a:srgbClr val="000000"/>
                        </a:solidFill>
                        <a:uFillTx/>
                        <a:latin typeface="Arial" pitchFamily="34"/>
                        <a:ea typeface="Arial" pitchFamily="34"/>
                        <a:cs typeface="Arial" pitchFamily="34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loaded,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14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3BA1CD3-0325-470D-A8D4-A8F9895A44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759787"/>
            <a:ext cx="7025776" cy="353596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2660</TotalTime>
  <Words>71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208</cp:revision>
  <cp:lastPrinted>2016-01-15T21:54:08Z</cp:lastPrinted>
  <dcterms:created xsi:type="dcterms:W3CDTF">2002-08-21T12:11:08Z</dcterms:created>
  <dcterms:modified xsi:type="dcterms:W3CDTF">2019-08-29T17:48:25Z</dcterms:modified>
  <cp:category>Shooting</cp:category>
</cp:coreProperties>
</file>

<file path=docProps/thumbnail.jpeg>
</file>